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3" r:id="rId4"/>
    <p:sldId id="264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BA7C92-A3AE-47DB-BE0A-FBFCFD0FB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4B59F6A-FD64-4850-8580-89AAA0F99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5E0EE2-1A04-4DD2-A997-E39838B49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409A-4D2A-49B0-BC9E-5E3B71F0E502}" type="datetimeFigureOut">
              <a:rPr lang="en-CA" smtClean="0"/>
              <a:t>2019-11-22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F850238-17A1-42CA-820F-C451EFF7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9278B4E-0577-4EB2-9F03-4282329F8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B62C-2FCD-47B4-B5D3-3824E446B3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2225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1B7D98-709E-4622-A1CF-6C308B951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A62F118-BA8A-45AA-9083-AD25615D6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43522F9-B235-4C1A-92CD-6E95C7965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409A-4D2A-49B0-BC9E-5E3B71F0E502}" type="datetimeFigureOut">
              <a:rPr lang="en-CA" smtClean="0"/>
              <a:t>2019-11-22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0F05AE1-DBAB-4D71-9D81-16024155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A469D72-5608-4DB7-B46D-3848D5136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B62C-2FCD-47B4-B5D3-3824E446B3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0999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C4F2F30-E0C5-4A7A-AA73-ED0E8A5119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3555C74-BDB7-44A6-B466-412EC584E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1609830-12AB-4C57-8AFE-830BFFE95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409A-4D2A-49B0-BC9E-5E3B71F0E502}" type="datetimeFigureOut">
              <a:rPr lang="en-CA" smtClean="0"/>
              <a:t>2019-11-22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3613A8E-7312-439E-BE41-B6F570B6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C8739A-4D03-4F77-B983-551695E51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B62C-2FCD-47B4-B5D3-3824E446B3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4658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533A82-E1ED-4736-994C-F54C9F7C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0BFAA74-6C47-4DA4-9616-4571C62A6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A5D2A49-20C4-4DBD-9288-6D4085E8F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409A-4D2A-49B0-BC9E-5E3B71F0E502}" type="datetimeFigureOut">
              <a:rPr lang="en-CA" smtClean="0"/>
              <a:t>2019-11-22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BF7DAC4-C0DB-412D-A5AD-362DEF372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03B4E7-18B6-4877-A02B-6FD418B00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B62C-2FCD-47B4-B5D3-3824E446B3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226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50318C-0951-49CA-B08A-FF5F4E755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3A8C1B2-BA2D-4256-9B22-1802EEF0E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63A7EF0-013D-4E2D-A7F2-29D6FE760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409A-4D2A-49B0-BC9E-5E3B71F0E502}" type="datetimeFigureOut">
              <a:rPr lang="en-CA" smtClean="0"/>
              <a:t>2019-11-22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FA53413-8D0B-4F48-AD2C-543BF7913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2B1333A-8FD1-48CB-9A74-A5840BE0F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B62C-2FCD-47B4-B5D3-3824E446B3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2640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713E1C-9C9A-41E6-9E11-440FA6D19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D58D401-5180-4B93-BAD4-4B9D4C00EC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AD2EADB-13FF-4B44-9708-8191493A3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02CA057-2F5D-4719-B294-E1D86146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409A-4D2A-49B0-BC9E-5E3B71F0E502}" type="datetimeFigureOut">
              <a:rPr lang="en-CA" smtClean="0"/>
              <a:t>2019-11-22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1D41E7A-9358-4D89-B80D-A4C0E2E18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417C85F-6DAD-4143-B04F-10D482074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B62C-2FCD-47B4-B5D3-3824E446B3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359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BEC837-AD8C-4262-A94B-76F3D128F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B9CEF7C-A2A5-4282-9D4D-90A6B19AB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F19905B-F33A-4A4E-9239-688AB9D0A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F05268D-E23A-44CE-9BDC-5B29582EE2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35C9784-7750-4E81-84E1-BEEA93313C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61201F8-DD2E-47DD-B2B7-F45783B5B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409A-4D2A-49B0-BC9E-5E3B71F0E502}" type="datetimeFigureOut">
              <a:rPr lang="en-CA" smtClean="0"/>
              <a:t>2019-11-22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AA61E2D-07BD-46A6-81BF-83D181D9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7B19525-A451-48D5-A630-137DD94DC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B62C-2FCD-47B4-B5D3-3824E446B3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0930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34D5AC-5C6A-4D5F-A390-E153D4B9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8CEA950-EA22-4771-AE67-DC1A2412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409A-4D2A-49B0-BC9E-5E3B71F0E502}" type="datetimeFigureOut">
              <a:rPr lang="en-CA" smtClean="0"/>
              <a:t>2019-11-22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6286C86-8C53-48AB-B8DB-70691238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663B4EC-AD16-4F5F-82CE-1C5BA913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B62C-2FCD-47B4-B5D3-3824E446B3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6345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68E0752-00F0-48F8-AAA2-E5069F2B0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409A-4D2A-49B0-BC9E-5E3B71F0E502}" type="datetimeFigureOut">
              <a:rPr lang="en-CA" smtClean="0"/>
              <a:t>2019-11-22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F1547E8-3C00-470E-BBCE-604A1EC4B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6D8802A-2379-41E6-89FB-10D97B13B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B62C-2FCD-47B4-B5D3-3824E446B3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17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C91DFA-2332-4A7D-A159-1D1573EC2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CD439C9-2F6A-44F1-8F77-BBDAAB2B0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612D04B-B1A4-413E-B6CF-886382242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4307826-85D6-463E-A860-21CEC7DE8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409A-4D2A-49B0-BC9E-5E3B71F0E502}" type="datetimeFigureOut">
              <a:rPr lang="en-CA" smtClean="0"/>
              <a:t>2019-11-22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B5EE0C6-137F-4488-85A2-8D61D3C9B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1AD1535-1FC8-46E7-9E54-9CF0932E2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B62C-2FCD-47B4-B5D3-3824E446B3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7613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6784A6-6E35-4975-906A-A1174632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732A7CF-D1ED-4C9E-8D47-0AD3E0AFA6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CAB4C83-5B68-4495-91DD-E09776727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596EB24-DB0A-4346-BB7E-812B73FD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4409A-4D2A-49B0-BC9E-5E3B71F0E502}" type="datetimeFigureOut">
              <a:rPr lang="en-CA" smtClean="0"/>
              <a:t>2019-11-22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34A79D6-6A5E-4CE7-9BF0-A04CCEA3E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55C9009-AB03-4D33-A75E-FC730556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B62C-2FCD-47B4-B5D3-3824E446B3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1944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D5D6A2E5-315E-49C4-B322-A634D12FF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D78BF5-20B8-47D5-96A0-4B6A05159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5E765B0-6D49-4999-8D9F-7BD047AE4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4409A-4D2A-49B0-BC9E-5E3B71F0E502}" type="datetimeFigureOut">
              <a:rPr lang="en-CA" smtClean="0"/>
              <a:t>2019-11-22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913951-8BC6-4392-8E6D-C3B6975D0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8F76C0E-4F8F-4EB9-9045-CD5C7C3EF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CB62C-2FCD-47B4-B5D3-3824E446B3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106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42D9BAE-434A-47B0-A00D-81351004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Christianity (II)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140" y="365125"/>
            <a:ext cx="4376597" cy="6326678"/>
          </a:xfrm>
        </p:spPr>
      </p:pic>
    </p:spTree>
    <p:extLst>
      <p:ext uri="{BB962C8B-B14F-4D97-AF65-F5344CB8AC3E}">
        <p14:creationId xmlns:p14="http://schemas.microsoft.com/office/powerpoint/2010/main" val="2302692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4A0B64-E4A4-4FC5-B55F-A9996F6F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73083"/>
          </a:xfrm>
        </p:spPr>
        <p:txBody>
          <a:bodyPr/>
          <a:lstStyle/>
          <a:p>
            <a:r>
              <a:rPr lang="en-CA" dirty="0"/>
              <a:t>Fragmentary papyri, from about 150 CE 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DB553C15-44C0-4242-AE75-9DECE55E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69" y="840451"/>
            <a:ext cx="4073861" cy="5851902"/>
          </a:xfrm>
        </p:spPr>
      </p:pic>
    </p:spTree>
    <p:extLst>
      <p:ext uri="{BB962C8B-B14F-4D97-AF65-F5344CB8AC3E}">
        <p14:creationId xmlns:p14="http://schemas.microsoft.com/office/powerpoint/2010/main" val="3114965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7B6F56-B2AE-487D-BA7A-C561F71F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7279D3D-1187-4046-89B6-F6230CE97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77" y="127781"/>
            <a:ext cx="4446846" cy="6602437"/>
          </a:xfrm>
        </p:spPr>
      </p:pic>
    </p:spTree>
    <p:extLst>
      <p:ext uri="{BB962C8B-B14F-4D97-AF65-F5344CB8AC3E}">
        <p14:creationId xmlns:p14="http://schemas.microsoft.com/office/powerpoint/2010/main" val="2047565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1233F9-C2C7-46C7-87E8-D6BE10F0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B63E378-1833-4009-BBE0-DBAD2FF5B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23" y="284795"/>
            <a:ext cx="9319953" cy="6288409"/>
          </a:xfrm>
        </p:spPr>
      </p:pic>
    </p:spTree>
    <p:extLst>
      <p:ext uri="{BB962C8B-B14F-4D97-AF65-F5344CB8AC3E}">
        <p14:creationId xmlns:p14="http://schemas.microsoft.com/office/powerpoint/2010/main" val="399231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DDCA86-2921-44BD-98DA-3CAE73322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Contents of the New Testament (again)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="" xmlns:a16="http://schemas.microsoft.com/office/drawing/2014/main" id="{079C8660-8E18-4B28-9B88-2184CC4C3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740" y="1825625"/>
            <a:ext cx="5034519" cy="4351338"/>
          </a:xfrm>
        </p:spPr>
      </p:pic>
    </p:spTree>
    <p:extLst>
      <p:ext uri="{BB962C8B-B14F-4D97-AF65-F5344CB8AC3E}">
        <p14:creationId xmlns:p14="http://schemas.microsoft.com/office/powerpoint/2010/main" val="226838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5D2F5A-61D0-4674-9B69-011B4936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 everything about Jesus gets to be in the New Testament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84D5893-A2CA-4CBB-9C0C-E410F35DE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461" y="1825625"/>
            <a:ext cx="2895078" cy="4351338"/>
          </a:xfrm>
        </p:spPr>
      </p:pic>
    </p:spTree>
    <p:extLst>
      <p:ext uri="{BB962C8B-B14F-4D97-AF65-F5344CB8AC3E}">
        <p14:creationId xmlns:p14="http://schemas.microsoft.com/office/powerpoint/2010/main" val="1205588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32051F-8CA9-4CD1-B1C1-EEAAAD83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Ancient Christian works </a:t>
            </a:r>
            <a:r>
              <a:rPr lang="en-CA" b="1" i="1" dirty="0"/>
              <a:t>not</a:t>
            </a:r>
            <a:r>
              <a:rPr lang="en-CA" dirty="0"/>
              <a:t> in the 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03D460-6757-436C-B949-DD53F44CA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1 Clement (a letter from one church to another)</a:t>
            </a:r>
          </a:p>
          <a:p>
            <a:r>
              <a:rPr lang="en-CA" dirty="0"/>
              <a:t>Gospels of Thomas, Philip, Mary, Judas, etc.</a:t>
            </a:r>
          </a:p>
          <a:p>
            <a:r>
              <a:rPr lang="en-CA" dirty="0"/>
              <a:t>Paul’s 3</a:t>
            </a:r>
            <a:r>
              <a:rPr lang="en-CA" baseline="30000" dirty="0"/>
              <a:t>rd</a:t>
            </a:r>
            <a:r>
              <a:rPr lang="en-CA" dirty="0"/>
              <a:t> Letter to the Corinthians</a:t>
            </a:r>
          </a:p>
          <a:p>
            <a:r>
              <a:rPr lang="en-CA" dirty="0"/>
              <a:t>Paul’s correspondence with Seneca</a:t>
            </a:r>
          </a:p>
          <a:p>
            <a:r>
              <a:rPr lang="en-CA" dirty="0"/>
              <a:t>Acts of Peter, of John, of Thomas, of Paul, of </a:t>
            </a:r>
            <a:r>
              <a:rPr lang="en-CA" dirty="0" err="1"/>
              <a:t>Thekla</a:t>
            </a:r>
            <a:endParaRPr lang="en-CA" dirty="0"/>
          </a:p>
          <a:p>
            <a:r>
              <a:rPr lang="en-CA" dirty="0"/>
              <a:t>Infancy Gospels of James, of Thomas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63988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FD5BB6-4530-4A1F-8C2E-48D995DC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Acts of Paul and </a:t>
            </a:r>
            <a:r>
              <a:rPr lang="en-CA" dirty="0" err="1"/>
              <a:t>Thekla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A272DA89-7DCB-46FD-93EF-F32292106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155" y="1723618"/>
            <a:ext cx="9139689" cy="4769257"/>
          </a:xfrm>
        </p:spPr>
      </p:pic>
    </p:spTree>
    <p:extLst>
      <p:ext uri="{BB962C8B-B14F-4D97-AF65-F5344CB8AC3E}">
        <p14:creationId xmlns:p14="http://schemas.microsoft.com/office/powerpoint/2010/main" val="2328418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FA6161-53B6-47CE-A8D0-C1563572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Infancy Gospel of Thomas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1EED53F5-5DB1-4966-BC53-81A1A9F67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29644"/>
            <a:ext cx="9753600" cy="3543300"/>
          </a:xfrm>
        </p:spPr>
      </p:pic>
    </p:spTree>
    <p:extLst>
      <p:ext uri="{BB962C8B-B14F-4D97-AF65-F5344CB8AC3E}">
        <p14:creationId xmlns:p14="http://schemas.microsoft.com/office/powerpoint/2010/main" val="125184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5B28B8-B632-4B00-A5B9-F576D4FA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Canon &amp; canonicity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726D076-B05D-4666-8801-9F51641940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Athanasius, 367 CE</a:t>
            </a:r>
          </a:p>
          <a:p>
            <a:r>
              <a:rPr lang="en-CA" dirty="0"/>
              <a:t>Canonization as gradual</a:t>
            </a:r>
          </a:p>
          <a:p>
            <a:r>
              <a:rPr lang="en-CA" dirty="0"/>
              <a:t>Consensus on useful writings</a:t>
            </a:r>
          </a:p>
          <a:p>
            <a:r>
              <a:rPr lang="en-CA" dirty="0"/>
              <a:t>Gnosticism</a:t>
            </a:r>
          </a:p>
          <a:p>
            <a:r>
              <a:rPr lang="en-CA" dirty="0"/>
              <a:t>Nag Hammadi (Egypt)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16264B94-5C3A-49B0-AF2F-8BC4E7AA9E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416" y="634721"/>
            <a:ext cx="4170565" cy="5588557"/>
          </a:xfrm>
        </p:spPr>
      </p:pic>
    </p:spTree>
    <p:extLst>
      <p:ext uri="{BB962C8B-B14F-4D97-AF65-F5344CB8AC3E}">
        <p14:creationId xmlns:p14="http://schemas.microsoft.com/office/powerpoint/2010/main" val="278326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491264-49CA-4BF9-B9E3-D0EDFCCD8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845"/>
          </a:xfrm>
        </p:spPr>
        <p:txBody>
          <a:bodyPr>
            <a:normAutofit fontScale="90000"/>
          </a:bodyPr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DCA611-7EA1-4092-809C-EE746D241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4007"/>
            <a:ext cx="10515600" cy="5472956"/>
          </a:xfrm>
        </p:spPr>
        <p:txBody>
          <a:bodyPr>
            <a:normAutofit/>
          </a:bodyPr>
          <a:lstStyle/>
          <a:p>
            <a:r>
              <a:rPr lang="en-CA" dirty="0"/>
              <a:t>The Christian Bible</a:t>
            </a:r>
          </a:p>
          <a:p>
            <a:pPr lvl="1"/>
            <a:r>
              <a:rPr lang="en-CA" dirty="0"/>
              <a:t>translation, continued</a:t>
            </a:r>
          </a:p>
          <a:p>
            <a:pPr lvl="1"/>
            <a:r>
              <a:rPr lang="en-CA" dirty="0"/>
              <a:t>manuscript transmission</a:t>
            </a:r>
          </a:p>
          <a:p>
            <a:pPr lvl="1"/>
            <a:r>
              <a:rPr lang="en-CA" dirty="0"/>
              <a:t>canon</a:t>
            </a:r>
          </a:p>
          <a:p>
            <a:r>
              <a:rPr lang="en-US" dirty="0"/>
              <a:t>Nag Hammadi &amp; Christianity in the Second Century</a:t>
            </a:r>
          </a:p>
          <a:p>
            <a:pPr lvl="1"/>
            <a:r>
              <a:rPr lang="en-CA" dirty="0"/>
              <a:t>discovery</a:t>
            </a:r>
          </a:p>
          <a:p>
            <a:pPr lvl="1"/>
            <a:r>
              <a:rPr lang="en-CA" dirty="0"/>
              <a:t>contents</a:t>
            </a:r>
          </a:p>
          <a:p>
            <a:pPr marL="0" indent="0">
              <a:buNone/>
            </a:pPr>
            <a:r>
              <a:rPr lang="en-CA" dirty="0"/>
              <a:t>--------------------</a:t>
            </a:r>
          </a:p>
          <a:p>
            <a:pPr lvl="1"/>
            <a:r>
              <a:rPr lang="en-US" dirty="0"/>
              <a:t>Christian myth in the 2nd century</a:t>
            </a:r>
          </a:p>
          <a:p>
            <a:pPr lvl="1"/>
            <a:r>
              <a:rPr lang="en-US" dirty="0"/>
              <a:t>ritual in the 2nd century</a:t>
            </a:r>
          </a:p>
          <a:p>
            <a:pPr lvl="1"/>
            <a:r>
              <a:rPr lang="en-CA" dirty="0"/>
              <a:t>after the second century</a:t>
            </a:r>
          </a:p>
          <a:p>
            <a:endParaRPr lang="en-CA" u="sng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7255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42B582-280F-4908-803F-3584CFD9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A2734F-8D41-40F4-86C3-B3D44700C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="" xmlns:a16="http://schemas.microsoft.com/office/drawing/2014/main" id="{7BF9AD51-17C6-46A6-B0D4-FBC3B7867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68" y="1618427"/>
            <a:ext cx="8066463" cy="487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76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0E7005-90F8-4A5C-9360-7F21997B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Matthew 8:1-4 (NRSV)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D7EF0B-F932-4DD5-93DB-D8B10CD1A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“When Jesus had come down from the mountain, great crowds followed him; 2 and there was a leper who came to him and knelt before him, saying, “Lord, if you choose, you can make me clean.” 3 He stretched out his hand and touched him, saying, “I do choose. Be made clean!” Immediately his leprosy was cleansed. 4 Then Jesus said to him, “See that you say nothing to anyone; but go, show yourself to the priest, and offer the gift that Moses commanded, as a testimony to them.”</a:t>
            </a:r>
          </a:p>
        </p:txBody>
      </p:sp>
    </p:spTree>
    <p:extLst>
      <p:ext uri="{BB962C8B-B14F-4D97-AF65-F5344CB8AC3E}">
        <p14:creationId xmlns:p14="http://schemas.microsoft.com/office/powerpoint/2010/main" val="41270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067FEEE-0336-4E01-A8A6-A92D8BAB0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Matthew 8:1-4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99B3ED3-6215-425D-B089-95E52C027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67554"/>
            <a:ext cx="5157787" cy="695915"/>
          </a:xfrm>
        </p:spPr>
        <p:txBody>
          <a:bodyPr/>
          <a:lstStyle/>
          <a:p>
            <a:r>
              <a:rPr lang="en-CA" dirty="0"/>
              <a:t>NRSV, 1989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E7A784B6-D9C6-441C-B96F-79844969AF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“When Jesus had come down from the mountain, great crowds followed him; 2 and there was a leper who came to him and knelt before him, saying, “Lord, if you choose, you can make me clean.” 3 He stretched out his hand and touched him, saying, “I do choose. Be made clean!” Immediately his leprosy was cleansed. 4 Then Jesus said to him, “See that you say nothing to anyone; but go, show yourself to the priest, and offer the gift that Moses commanded, as a testimony to them.”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84E0267-C534-428E-9BED-DEFA786D4B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79512"/>
            <a:ext cx="5183188" cy="883957"/>
          </a:xfrm>
        </p:spPr>
        <p:txBody>
          <a:bodyPr/>
          <a:lstStyle/>
          <a:p>
            <a:r>
              <a:rPr lang="en-CA" dirty="0"/>
              <a:t>AV (King James), 1611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3690CF-707A-4571-AF67-B9394DD4CA4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“When he was come down from the mountain, great multitudes followed him. And, behold, there came a leper and worshipped him, saying, Lord, if thou wilt, thou canst make me clean. And Jesus put forth his hand, and touched him, saying, I will; be thou clean. And immediately his leprosy was cleansed. And Jesus saith unto him, See thou tell no man; but go thy way, shew thyself to the priest, and offer the gift that Moses commanded, for a testimony unto them.”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1664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829D2F1E-6C46-4D8D-AA82-7BE93C6F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Jerome (347-420 CE): The Latin Vulgate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="" xmlns:a16="http://schemas.microsoft.com/office/drawing/2014/main" id="{5998B0A4-48A5-456C-88F2-BB065F5F2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240" y="1825625"/>
            <a:ext cx="6549520" cy="4351338"/>
          </a:xfrm>
        </p:spPr>
      </p:pic>
    </p:spTree>
    <p:extLst>
      <p:ext uri="{BB962C8B-B14F-4D97-AF65-F5344CB8AC3E}">
        <p14:creationId xmlns:p14="http://schemas.microsoft.com/office/powerpoint/2010/main" val="1433301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0397D5C-A43E-4E54-8017-78A78801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3DAFC666-DCA5-41DD-981C-C8DEB777D6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47" y="134001"/>
            <a:ext cx="4163481" cy="6589997"/>
          </a:xfrm>
        </p:spPr>
      </p:pic>
      <p:pic>
        <p:nvPicPr>
          <p:cNvPr id="10" name="Content Placeholder 9">
            <a:extLst>
              <a:ext uri="{FF2B5EF4-FFF2-40B4-BE49-F238E27FC236}">
                <a16:creationId xmlns="" xmlns:a16="http://schemas.microsoft.com/office/drawing/2014/main" id="{7121784E-6729-4A0C-8943-3128A28A02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52" y="139230"/>
            <a:ext cx="5123048" cy="6579540"/>
          </a:xfrm>
        </p:spPr>
      </p:pic>
    </p:spTree>
    <p:extLst>
      <p:ext uri="{BB962C8B-B14F-4D97-AF65-F5344CB8AC3E}">
        <p14:creationId xmlns:p14="http://schemas.microsoft.com/office/powerpoint/2010/main" val="2260683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334E37-24EE-4F51-8DE7-E43605648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Manuscript editions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459A42D6-7797-4140-8B87-8F995E5BE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535819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47B677-2A33-4D41-B400-1567EDDA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89214"/>
          </a:xfrm>
        </p:spPr>
        <p:txBody>
          <a:bodyPr/>
          <a:lstStyle/>
          <a:p>
            <a:r>
              <a:rPr lang="en-CA" dirty="0"/>
              <a:t>Codex Sinaiticus (330-360 CE or so)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201EC13F-71AE-47D0-ABBD-ADF432D01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595" y="1247654"/>
            <a:ext cx="9116810" cy="5610345"/>
          </a:xfrm>
        </p:spPr>
      </p:pic>
    </p:spTree>
    <p:extLst>
      <p:ext uri="{BB962C8B-B14F-4D97-AF65-F5344CB8AC3E}">
        <p14:creationId xmlns:p14="http://schemas.microsoft.com/office/powerpoint/2010/main" val="2641186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519</Words>
  <Application>Microsoft Office PowerPoint</Application>
  <PresentationFormat>Widescreen</PresentationFormat>
  <Paragraphs>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Christianity (II)</vt:lpstr>
      <vt:lpstr>PowerPoint Presentation</vt:lpstr>
      <vt:lpstr>Review</vt:lpstr>
      <vt:lpstr>Matthew 8:1-4 (NRSV)</vt:lpstr>
      <vt:lpstr>Matthew 8:1-4</vt:lpstr>
      <vt:lpstr>Jerome (347-420 CE): The Latin Vulgate</vt:lpstr>
      <vt:lpstr>PowerPoint Presentation</vt:lpstr>
      <vt:lpstr>Manuscript editions</vt:lpstr>
      <vt:lpstr>Codex Sinaiticus (330-360 CE or so)</vt:lpstr>
      <vt:lpstr>Fragmentary papyri, from about 150 CE on</vt:lpstr>
      <vt:lpstr>PowerPoint Presentation</vt:lpstr>
      <vt:lpstr>PowerPoint Presentation</vt:lpstr>
      <vt:lpstr>Contents of the New Testament (again)</vt:lpstr>
      <vt:lpstr>Not everything about Jesus gets to be in the New Testament</vt:lpstr>
      <vt:lpstr>Ancient Christian works not in the NT</vt:lpstr>
      <vt:lpstr>Acts of Paul and Thekla</vt:lpstr>
      <vt:lpstr>Infancy Gospel of Thomas</vt:lpstr>
      <vt:lpstr>Canon &amp; canonicity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Christianity (II)</dc:title>
  <dc:creator>William Arnal</dc:creator>
  <cp:lastModifiedBy>William Arnal</cp:lastModifiedBy>
  <cp:revision>53</cp:revision>
  <dcterms:created xsi:type="dcterms:W3CDTF">2019-11-19T19:56:04Z</dcterms:created>
  <dcterms:modified xsi:type="dcterms:W3CDTF">2019-11-22T19:28:33Z</dcterms:modified>
</cp:coreProperties>
</file>